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1" r:id="rId6"/>
    <p:sldId id="262" r:id="rId7"/>
    <p:sldId id="263" r:id="rId8"/>
    <p:sldId id="260" r:id="rId9"/>
    <p:sldId id="264" r:id="rId10"/>
    <p:sldId id="268" r:id="rId11"/>
    <p:sldId id="269" r:id="rId12"/>
    <p:sldId id="270" r:id="rId13"/>
    <p:sldId id="271" r:id="rId14"/>
    <p:sldId id="272" r:id="rId15"/>
    <p:sldId id="273" r:id="rId16"/>
    <p:sldId id="274" r:id="rId17"/>
    <p:sldId id="275" r:id="rId18"/>
    <p:sldId id="265" r:id="rId19"/>
    <p:sldId id="266" r:id="rId20"/>
    <p:sldId id="267" r:id="rId21"/>
  </p:sldIdLst>
  <p:sldSz cx="9144000" cy="6858000" type="screen4x3"/>
  <p:notesSz cx="6858000" cy="9144000"/>
  <p:defaultTextStyle>
    <a:defPPr>
      <a:defRPr lang="zh-TW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7" d="100"/>
          <a:sy n="67" d="100"/>
        </p:scale>
        <p:origin x="-1476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TW" altLang="en-US" smtClean="0"/>
              <a:t>按一下以編輯母片副標題樣式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464F65-8303-40E2-BD3F-CD24473115BC}" type="datetimeFigureOut">
              <a:rPr lang="zh-TW" altLang="en-US" smtClean="0"/>
              <a:t>2018/3/3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98439F-C41F-4A8D-9D81-2BFF1E246D5A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11483247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464F65-8303-40E2-BD3F-CD24473115BC}" type="datetimeFigureOut">
              <a:rPr lang="zh-TW" altLang="en-US" smtClean="0"/>
              <a:t>2018/3/3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98439F-C41F-4A8D-9D81-2BFF1E246D5A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4198985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464F65-8303-40E2-BD3F-CD24473115BC}" type="datetimeFigureOut">
              <a:rPr lang="zh-TW" altLang="en-US" smtClean="0"/>
              <a:t>2018/3/3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98439F-C41F-4A8D-9D81-2BFF1E246D5A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45515569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464F65-8303-40E2-BD3F-CD24473115BC}" type="datetimeFigureOut">
              <a:rPr lang="zh-TW" altLang="en-US" smtClean="0"/>
              <a:t>2018/3/3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98439F-C41F-4A8D-9D81-2BFF1E246D5A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12054452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7" name="日期版面配置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464F65-8303-40E2-BD3F-CD24473115BC}" type="datetimeFigureOut">
              <a:rPr lang="zh-TW" altLang="en-US" smtClean="0"/>
              <a:t>2018/3/3</a:t>
            </a:fld>
            <a:endParaRPr lang="zh-TW" altLang="en-US"/>
          </a:p>
        </p:txBody>
      </p:sp>
      <p:sp>
        <p:nvSpPr>
          <p:cNvPr id="8" name="頁尾版面配置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9" name="投影片編號版面配置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98439F-C41F-4A8D-9D81-2BFF1E246D5A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64323857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464F65-8303-40E2-BD3F-CD24473115BC}" type="datetimeFigureOut">
              <a:rPr lang="zh-TW" altLang="en-US" smtClean="0"/>
              <a:t>2018/3/3</a:t>
            </a:fld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98439F-C41F-4A8D-9D81-2BFF1E246D5A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38229515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464F65-8303-40E2-BD3F-CD24473115BC}" type="datetimeFigureOut">
              <a:rPr lang="zh-TW" altLang="en-US" smtClean="0"/>
              <a:t>2018/3/3</a:t>
            </a:fld>
            <a:endParaRPr lang="zh-TW" altLang="en-US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98439F-C41F-4A8D-9D81-2BFF1E246D5A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15203120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464F65-8303-40E2-BD3F-CD24473115BC}" type="datetimeFigureOut">
              <a:rPr lang="zh-TW" altLang="en-US" smtClean="0"/>
              <a:t>2018/3/3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98439F-C41F-4A8D-9D81-2BFF1E246D5A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44910726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464F65-8303-40E2-BD3F-CD24473115BC}" type="datetimeFigureOut">
              <a:rPr lang="zh-TW" altLang="en-US" smtClean="0"/>
              <a:t>2018/3/3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98439F-C41F-4A8D-9D81-2BFF1E246D5A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46160366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464F65-8303-40E2-BD3F-CD24473115BC}" type="datetimeFigureOut">
              <a:rPr lang="zh-TW" altLang="en-US" smtClean="0"/>
              <a:t>2018/3/3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98439F-C41F-4A8D-9D81-2BFF1E246D5A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82120533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464F65-8303-40E2-BD3F-CD24473115BC}" type="datetimeFigureOut">
              <a:rPr lang="zh-TW" altLang="en-US" smtClean="0"/>
              <a:t>2018/3/3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98439F-C41F-4A8D-9D81-2BFF1E246D5A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29165842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版面配置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E464F65-8303-40E2-BD3F-CD24473115BC}" type="datetimeFigureOut">
              <a:rPr lang="zh-TW" altLang="en-US" smtClean="0"/>
              <a:t>2018/3/3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E98439F-C41F-4A8D-9D81-2BFF1E246D5A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6414293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5630275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3662411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941251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768632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5673469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645531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46203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9620736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140753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8945496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360682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537213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871415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5477010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64364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8842387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1558457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012601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448830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0597279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</TotalTime>
  <Words>0</Words>
  <Application>Microsoft Office PowerPoint</Application>
  <PresentationFormat>如螢幕大小 (4:3)</PresentationFormat>
  <Paragraphs>0</Paragraphs>
  <Slides>20</Slides>
  <Notes>0</Notes>
  <HiddenSlides>0</HiddenSlides>
  <MMClips>0</MMClips>
  <ScaleCrop>false</ScaleCrop>
  <HeadingPairs>
    <vt:vector size="4" baseType="variant">
      <vt:variant>
        <vt:lpstr>佈景主題</vt:lpstr>
      </vt:variant>
      <vt:variant>
        <vt:i4>1</vt:i4>
      </vt:variant>
      <vt:variant>
        <vt:lpstr>投影片標題</vt:lpstr>
      </vt:variant>
      <vt:variant>
        <vt:i4>20</vt:i4>
      </vt:variant>
    </vt:vector>
  </HeadingPairs>
  <TitlesOfParts>
    <vt:vector size="21" baseType="lpstr">
      <vt:lpstr>Office 佈景主題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簡報</dc:title>
  <dc:creator>user</dc:creator>
  <cp:lastModifiedBy>user</cp:lastModifiedBy>
  <cp:revision>2</cp:revision>
  <dcterms:created xsi:type="dcterms:W3CDTF">2018-03-02T16:12:39Z</dcterms:created>
  <dcterms:modified xsi:type="dcterms:W3CDTF">2018-03-02T16:16:13Z</dcterms:modified>
</cp:coreProperties>
</file>