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5" r:id="rId19"/>
    <p:sldId id="266" r:id="rId20"/>
    <p:sldId id="267" r:id="rId2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832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1989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515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0544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3238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2295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2031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910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1603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205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165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1429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302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624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12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686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734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455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62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07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07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54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606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72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4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770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3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423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584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26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488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72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如螢幕大小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1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</cp:revision>
  <dcterms:created xsi:type="dcterms:W3CDTF">2018-03-02T16:12:39Z</dcterms:created>
  <dcterms:modified xsi:type="dcterms:W3CDTF">2018-03-02T16:16:42Z</dcterms:modified>
</cp:coreProperties>
</file>