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  <p:sldId id="276" r:id="rId22"/>
    <p:sldId id="277" r:id="rId2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8" r="29722" b="6221"/>
          <a:stretch/>
        </p:blipFill>
        <p:spPr bwMode="auto">
          <a:xfrm>
            <a:off x="1297355" y="25698"/>
            <a:ext cx="5945812" cy="6889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05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4" t="10484" r="32442" b="6250"/>
          <a:stretch/>
        </p:blipFill>
        <p:spPr bwMode="auto">
          <a:xfrm>
            <a:off x="1835696" y="7986"/>
            <a:ext cx="5760640" cy="685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9" t="8065" r="30742" b="3427"/>
          <a:stretch/>
        </p:blipFill>
        <p:spPr bwMode="auto">
          <a:xfrm>
            <a:off x="1688689" y="-4589"/>
            <a:ext cx="5763631" cy="686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5" t="9678" r="30969" b="3831"/>
          <a:stretch/>
        </p:blipFill>
        <p:spPr bwMode="auto">
          <a:xfrm>
            <a:off x="1792832" y="0"/>
            <a:ext cx="601952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5" t="9274" r="31025" b="3308"/>
          <a:stretch/>
        </p:blipFill>
        <p:spPr bwMode="auto">
          <a:xfrm>
            <a:off x="899592" y="6036"/>
            <a:ext cx="6552727" cy="686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9" t="8871" r="32215" b="3831"/>
          <a:stretch/>
        </p:blipFill>
        <p:spPr bwMode="auto">
          <a:xfrm>
            <a:off x="1718185" y="0"/>
            <a:ext cx="587815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6" t="9879" r="30968" b="3629"/>
          <a:stretch/>
        </p:blipFill>
        <p:spPr bwMode="auto">
          <a:xfrm>
            <a:off x="1747683" y="0"/>
            <a:ext cx="57766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8" t="10282" r="31649" b="3427"/>
          <a:stretch/>
        </p:blipFill>
        <p:spPr bwMode="auto">
          <a:xfrm>
            <a:off x="1763688" y="0"/>
            <a:ext cx="59766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2" t="8871" r="30968" b="3025"/>
          <a:stretch/>
        </p:blipFill>
        <p:spPr bwMode="auto">
          <a:xfrm>
            <a:off x="1547664" y="1686"/>
            <a:ext cx="6048672" cy="6856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5" t="9274" r="32329" b="3629"/>
          <a:stretch/>
        </p:blipFill>
        <p:spPr bwMode="auto">
          <a:xfrm>
            <a:off x="1763688" y="25127"/>
            <a:ext cx="5832648" cy="683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8" t="9274" r="32216" b="3629"/>
          <a:stretch/>
        </p:blipFill>
        <p:spPr bwMode="auto">
          <a:xfrm>
            <a:off x="1403648" y="0"/>
            <a:ext cx="6192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2" t="9274" r="32442" b="3629"/>
          <a:stretch/>
        </p:blipFill>
        <p:spPr bwMode="auto">
          <a:xfrm>
            <a:off x="1688689" y="0"/>
            <a:ext cx="590764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2" t="8871" r="32215" b="3025"/>
          <a:stretch/>
        </p:blipFill>
        <p:spPr bwMode="auto">
          <a:xfrm>
            <a:off x="1475656" y="30904"/>
            <a:ext cx="6336704" cy="682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9" t="8468" r="32216" b="2822"/>
          <a:stretch/>
        </p:blipFill>
        <p:spPr bwMode="auto">
          <a:xfrm>
            <a:off x="1691680" y="-15454"/>
            <a:ext cx="5904656" cy="6873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9" t="9476" r="30855" b="3024"/>
          <a:stretch/>
        </p:blipFill>
        <p:spPr bwMode="auto">
          <a:xfrm>
            <a:off x="1599954" y="-16024"/>
            <a:ext cx="5924373" cy="687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9" t="9274" r="31989" b="2621"/>
          <a:stretch/>
        </p:blipFill>
        <p:spPr bwMode="auto">
          <a:xfrm>
            <a:off x="1703438" y="30904"/>
            <a:ext cx="5964906" cy="682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5" t="9274" r="30969" b="3226"/>
          <a:stretch/>
        </p:blipFill>
        <p:spPr bwMode="auto">
          <a:xfrm>
            <a:off x="1403648" y="0"/>
            <a:ext cx="6192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5" t="9073" r="32329" b="2822"/>
          <a:stretch/>
        </p:blipFill>
        <p:spPr bwMode="auto">
          <a:xfrm>
            <a:off x="1703437" y="-10319"/>
            <a:ext cx="5820891" cy="686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2" t="8871" r="31422" b="3428"/>
          <a:stretch/>
        </p:blipFill>
        <p:spPr bwMode="auto">
          <a:xfrm>
            <a:off x="1691680" y="31472"/>
            <a:ext cx="5976664" cy="682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9" t="9072" r="32216" b="3025"/>
          <a:stretch/>
        </p:blipFill>
        <p:spPr bwMode="auto">
          <a:xfrm>
            <a:off x="1930981" y="28064"/>
            <a:ext cx="5737363" cy="6815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9" t="8669" r="32442" b="2621"/>
          <a:stretch/>
        </p:blipFill>
        <p:spPr bwMode="auto">
          <a:xfrm>
            <a:off x="1691680" y="0"/>
            <a:ext cx="61206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016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5" t="8871" r="32556" b="3226"/>
          <a:stretch/>
        </p:blipFill>
        <p:spPr bwMode="auto">
          <a:xfrm>
            <a:off x="1547664" y="0"/>
            <a:ext cx="6192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5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如螢幕大小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3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29</cp:revision>
  <dcterms:created xsi:type="dcterms:W3CDTF">2018-03-02T16:12:39Z</dcterms:created>
  <dcterms:modified xsi:type="dcterms:W3CDTF">2018-03-02T16:52:46Z</dcterms:modified>
</cp:coreProperties>
</file>