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64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65" r:id="rId19"/>
    <p:sldId id="266" r:id="rId20"/>
    <p:sldId id="267" r:id="rId2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4832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1989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5155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0544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3238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2295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2031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9107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1603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205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1658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64F65-8303-40E2-BD3F-CD24473115BC}" type="datetimeFigureOut">
              <a:rPr lang="zh-TW" altLang="en-US" smtClean="0"/>
              <a:t>2018/3/3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8439F-C41F-4A8D-9D81-2BFF1E246D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1429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302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624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12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686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734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455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62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207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407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454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606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372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4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770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43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423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584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126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488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72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如螢幕大小 (4:3)</PresentationFormat>
  <Paragraphs>0</Paragraphs>
  <Slides>20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1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</cp:revision>
  <dcterms:created xsi:type="dcterms:W3CDTF">2018-03-02T16:12:39Z</dcterms:created>
  <dcterms:modified xsi:type="dcterms:W3CDTF">2018-03-02T16:14:48Z</dcterms:modified>
</cp:coreProperties>
</file>