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57" r:id="rId3"/>
    <p:sldId id="260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396" r:id="rId12"/>
    <p:sldId id="397" r:id="rId1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100"/>
    <a:srgbClr val="C07740"/>
    <a:srgbClr val="FFE38B"/>
    <a:srgbClr val="F0DED0"/>
    <a:srgbClr val="F8F8F8"/>
    <a:srgbClr val="DDDDDD"/>
    <a:srgbClr val="FFFFFF"/>
    <a:srgbClr val="D4CB0E"/>
    <a:srgbClr val="FFCC00"/>
    <a:srgbClr val="9D87B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1" name="Google Shape;6506;p84"/>
          <p:cNvGrpSpPr/>
          <p:nvPr userDrawn="1"/>
        </p:nvGrpSpPr>
        <p:grpSpPr>
          <a:xfrm rot="16200000">
            <a:off x="589135" y="2063546"/>
            <a:ext cx="1841111" cy="1143009"/>
            <a:chOff x="6752546" y="3484366"/>
            <a:chExt cx="1590310" cy="987304"/>
          </a:xfrm>
        </p:grpSpPr>
        <p:grpSp>
          <p:nvGrpSpPr>
            <p:cNvPr id="42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58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5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" name="文字方塊 69"/>
          <p:cNvSpPr txBox="1"/>
          <p:nvPr userDrawn="1"/>
        </p:nvSpPr>
        <p:spPr>
          <a:xfrm>
            <a:off x="1152500" y="196055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" name="文字方塊 70"/>
          <p:cNvSpPr txBox="1"/>
          <p:nvPr userDrawn="1"/>
        </p:nvSpPr>
        <p:spPr>
          <a:xfrm>
            <a:off x="1158850" y="285145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13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13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口頭簡報技巧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214546" y="200024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口頭報告與事前準備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214546" y="2928940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口頭報告的技巧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口頭報告與事前準備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214428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口頭報告前的準備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54292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一、確認報告時間、對象與內容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報告前先瞭解下列問題：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42925" indent="-180975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  報告時間有多久？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42925" indent="-180975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  要向誰報告？（聽眾是誰？）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42925" indent="-180975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  在哪裡報告？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時間愈長，聽眾愈容易分心，應將重點擺在最新、最重要、最容易引起興趣的內容。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口頭報告前的準備</a:t>
            </a:r>
            <a:endParaRPr lang="zh-TW" altLang="en-US" sz="4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5005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二、製作投影片的注意事項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內容「少即是多」</a:t>
            </a:r>
            <a:endParaRPr lang="en-US" altLang="zh-TW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一張投影片僅談一至兩個重點。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文字盡量少而精簡。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以一張重點明確的大圖，取代多張小圖。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27"/>
          <a:stretch/>
        </p:blipFill>
        <p:spPr>
          <a:xfrm>
            <a:off x="5665230" y="500048"/>
            <a:ext cx="2997340" cy="165829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04"/>
          <a:stretch/>
        </p:blipFill>
        <p:spPr>
          <a:xfrm>
            <a:off x="5665230" y="2214560"/>
            <a:ext cx="3000396" cy="167098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165560" y="1285866"/>
            <a:ext cx="97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╳</a:t>
            </a:r>
            <a:endParaRPr lang="zh-TW" altLang="en-US" sz="4800" b="1" dirty="0">
              <a:solidFill>
                <a:srgbClr val="FF0000"/>
              </a:solidFill>
              <a:latin typeface="Segoe UI Black" panose="020B0A02040204020203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165560" y="3071816"/>
            <a:ext cx="97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Segoe UI Black" panose="020B0A02040204020203" pitchFamily="34" charset="0"/>
              </a:rPr>
              <a:t>○</a:t>
            </a:r>
            <a:endParaRPr lang="zh-TW" altLang="en-US" sz="4800" b="1" dirty="0">
              <a:solidFill>
                <a:srgbClr val="FF0000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口頭報告前的準備</a:t>
            </a:r>
            <a:endParaRPr lang="zh-TW" altLang="en-US" sz="4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5005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二、製作投影片的注意事項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注意字級大小與整體配色</a:t>
            </a:r>
            <a:endParaRPr lang="en-US" altLang="zh-TW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同一份報告的各張投影片應採用相同樣式。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字級大小、文字顏色要讓後排的人都看得清楚，字體建議選用黑體。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若沒有必要，不要在投影片上畫太多重點標示或加註底線。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04"/>
          <a:stretch/>
        </p:blipFill>
        <p:spPr>
          <a:xfrm>
            <a:off x="5665198" y="357172"/>
            <a:ext cx="3000396" cy="1670988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8165528" y="1214428"/>
            <a:ext cx="97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╳</a:t>
            </a:r>
            <a:endParaRPr lang="zh-TW" altLang="en-US" sz="4800" b="1" dirty="0">
              <a:solidFill>
                <a:srgbClr val="FF0000"/>
              </a:solidFill>
              <a:latin typeface="Segoe UI Black" panose="020B0A02040204020203" pitchFamily="34" charset="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06"/>
          <a:stretch/>
        </p:blipFill>
        <p:spPr>
          <a:xfrm>
            <a:off x="5665198" y="2143122"/>
            <a:ext cx="3015297" cy="1683192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8094090" y="3071816"/>
            <a:ext cx="97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╳</a:t>
            </a:r>
            <a:endParaRPr lang="zh-TW" altLang="en-US" sz="4800" b="1" dirty="0">
              <a:solidFill>
                <a:srgbClr val="FF0000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口頭報告前的準備</a:t>
            </a:r>
            <a:endParaRPr lang="zh-TW" altLang="en-US" sz="4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75009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二、製作投影片的注意事項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善用圖表說故事</a:t>
            </a:r>
            <a:endParaRPr lang="en-US" altLang="zh-TW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將數據表格或文字段落視覺化，用圖表、圖像的方式呈現資料。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 descr="13_簡報參考-5.jpg"/>
          <p:cNvPicPr>
            <a:picLocks noChangeAspect="1"/>
          </p:cNvPicPr>
          <p:nvPr/>
        </p:nvPicPr>
        <p:blipFill>
          <a:blip r:embed="rId2"/>
          <a:srcRect l="14063"/>
          <a:stretch>
            <a:fillRect/>
          </a:stretch>
        </p:blipFill>
        <p:spPr>
          <a:xfrm>
            <a:off x="714348" y="2857502"/>
            <a:ext cx="3004884" cy="1694102"/>
          </a:xfrm>
          <a:prstGeom prst="rect">
            <a:avLst/>
          </a:prstGeom>
        </p:spPr>
      </p:pic>
      <p:pic>
        <p:nvPicPr>
          <p:cNvPr id="10" name="圖片 9" descr="13_簡報參考-6.jpg"/>
          <p:cNvPicPr>
            <a:picLocks noChangeAspect="1"/>
          </p:cNvPicPr>
          <p:nvPr/>
        </p:nvPicPr>
        <p:blipFill>
          <a:blip r:embed="rId3"/>
          <a:srcRect l="14062"/>
          <a:stretch>
            <a:fillRect/>
          </a:stretch>
        </p:blipFill>
        <p:spPr>
          <a:xfrm>
            <a:off x="4286250" y="2857502"/>
            <a:ext cx="3041098" cy="1714512"/>
          </a:xfrm>
          <a:prstGeom prst="rect">
            <a:avLst/>
          </a:prstGeom>
        </p:spPr>
      </p:pic>
      <p:sp>
        <p:nvSpPr>
          <p:cNvPr id="15" name="向右箭號 14"/>
          <p:cNvSpPr/>
          <p:nvPr/>
        </p:nvSpPr>
        <p:spPr>
          <a:xfrm>
            <a:off x="3643306" y="3429006"/>
            <a:ext cx="886414" cy="387806"/>
          </a:xfrm>
          <a:prstGeom prst="rightArrow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口頭報告前的準備</a:t>
            </a:r>
            <a:endParaRPr lang="zh-TW" altLang="en-US" sz="4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750099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二、製作投影片的注意事項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謹慎使用動畫</a:t>
            </a:r>
            <a:endParaRPr lang="en-US" altLang="zh-TW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添加動畫不應過度，反而容易干擾報告或使播放卡頓。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五</a:t>
            </a:r>
            <a:r>
              <a:rPr lang="en-US" altLang="zh-TW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投影片應加註頁碼</a:t>
            </a:r>
            <a:endParaRPr lang="en-US" altLang="zh-TW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加上頁碼，讓聽眾在聽完之後可以方便提問。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1" indent="-361950">
              <a:spcBef>
                <a:spcPct val="20000"/>
              </a:spcBef>
              <a:buFont typeface="Wingdings" panose="05000000000000000000" pitchFamily="2" charset="2"/>
              <a:buAutoNum type="circleNumWdWhitePlain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14348" y="1395705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zh-TW" altLang="en-US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6292" y="1285866"/>
            <a:ext cx="7479045" cy="2654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政府機關常常為了要進行政令宣導，會將不同主題的簡報放在網站上，其中有些簡報比較陽春，或者犯了一些常見的簡報設計錯誤。你可以試著運用巧手來個大改造嗎？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挑選一個你感興趣的主題，到相關部門找尋簡報，試著濃縮、修改與重新設計其中幾頁，並說明你改動的原因。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口頭報告前的準備</a:t>
            </a:r>
            <a:endParaRPr lang="zh-TW" altLang="en-US" sz="4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5214974" cy="351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三、練習、練習、不斷練習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事前練習時，同步計算每張投影片需要的時間，若超時就可以針對花費較久的投影片調整講稿內容。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spcBef>
                <a:spcPct val="20000"/>
              </a:spcBef>
              <a:buFont typeface="Wingdings" pitchFamily="2" charset="2"/>
              <a:buChar char="Ø"/>
            </a:pPr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注意自己說話的語調和語速，可以和幾位同學相互練習。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spcBef>
                <a:spcPct val="20000"/>
              </a:spcBef>
              <a:buFont typeface="Wingdings" pitchFamily="2" charset="2"/>
              <a:buChar char="Ø"/>
            </a:pPr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有必要的話，可以預先影印簡報提供給在場聽眾。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214428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2088061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口頭報告的技巧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0" y="255797"/>
            <a:ext cx="6672994" cy="4724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2048</TotalTime>
  <Words>479</Words>
  <Application>Microsoft Office PowerPoint</Application>
  <PresentationFormat>如螢幕大小 (16:9)</PresentationFormat>
  <Paragraphs>77</Paragraphs>
  <Slides>12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214</cp:revision>
  <dcterms:created xsi:type="dcterms:W3CDTF">2022-05-25T00:24:47Z</dcterms:created>
  <dcterms:modified xsi:type="dcterms:W3CDTF">2022-06-08T02:26:35Z</dcterms:modified>
</cp:coreProperties>
</file>